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57" r:id="rId4"/>
    <p:sldId id="258" r:id="rId5"/>
    <p:sldId id="277" r:id="rId6"/>
    <p:sldId id="263" r:id="rId7"/>
    <p:sldId id="272" r:id="rId8"/>
    <p:sldId id="266" r:id="rId9"/>
    <p:sldId id="267" r:id="rId10"/>
    <p:sldId id="273" r:id="rId11"/>
    <p:sldId id="268" r:id="rId12"/>
    <p:sldId id="274" r:id="rId13"/>
    <p:sldId id="269" r:id="rId14"/>
    <p:sldId id="276" r:id="rId15"/>
    <p:sldId id="278" r:id="rId1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0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56E669-EF26-74F7-0B54-A7FCA13B5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C35BD0-8E13-B0B0-5CD8-90A397E84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AEC4BC-7EE7-2396-7AF8-5747F392D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7FFBA1-CAED-CB96-A38D-390ED6516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9ADC6F-180D-3AB7-0182-B73AA22EE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40220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6E521F-F343-457B-0E50-16D60D019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0F7447D-80B5-CA52-8819-8833B20FD0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BC3FD2-39E4-32C7-58A9-F5AAE11A4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394D75-968F-BEFF-AAF2-3F552ACE0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8BD4602-408E-16C4-5AC5-6026BC824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7060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D039B35-DB93-1AD9-F2E2-B8E278D3B7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DBEFBD4-733F-4249-2A8E-B424CD62B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C280D80-A012-1BA9-5364-8F26D8E46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7CFD90-AD7B-E82D-3639-BC0A579EB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8ABA5A-F73B-F53B-E251-09202F4FE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179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A39585-2614-01B9-C34D-632ED3721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0542AC-9D68-9DB1-71E2-66AEF2C2C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B83A21-A966-A720-E3D0-EAD632552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FEA26F-F61F-430B-B887-F4952FCDB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6BBA71-F300-0502-95CC-BE14AA30C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8606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7FFD80-C796-4AA7-95A4-7044F101B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DB6212-2610-6C4A-AFE4-EB0816D9D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967D80-A40D-D55A-FB5B-9A717BF09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CB2CCC7-E8F4-BBA5-960F-CD56D0F49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4248E4-8DFA-D88B-B8C5-2E6B9BB5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931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6944DE-FC66-5CF2-C68B-EE457230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805D06-30A0-3E18-8D89-F4F15C2576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FCC6352-2C15-A29A-2769-3BA5D4445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D4E85E9-DF24-7E47-2461-D994F98B0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DBCD1C-2B44-25F3-EFE3-18F961C42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30E4685-6C1E-C2AE-8793-E3BE03E8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3775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08181-8F8F-98A8-AE5A-9362CBB27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3DEDC9-A6BC-671E-EDF9-E39903C7C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C7C8392-C1FB-E7E5-AE0B-880DD1251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A618257-862C-86C6-645A-09F5461A43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DFEDF8B-D676-90D8-915D-F8C37B5F64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589C2E1-0E27-FDD0-0570-31357A270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604F700-CB66-93F3-8D93-B01429EC2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E6CCBB-3E9F-FFAE-2DFB-D6438B8FB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00025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EA292B-DC2D-2193-2DAA-F8694FC52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5D77AFA-0612-4FB7-B580-D244B6E26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309EDD-6636-C597-E5D1-14D1158B5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7497BC7-62E0-32D4-1B49-14AACAC64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3864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DBC5FDB-EAF6-AFE1-8900-C6FBDAFBE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F5A2005-1B1C-49F3-918C-D4DBCB07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7099D6F-F7AF-C9AE-D6E6-A33C4767E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8552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66F7CF-F4D5-42B0-712B-0AD73A553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FC9D47-5C8A-F0C4-76F4-6712406FC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4847EC0-6AE2-2E88-1B2D-B0A4740E5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413560C-3A78-5D8F-A7D4-9A4252B55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68B552-2DF7-B76A-871D-0EBBAED03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CD04C85-386D-0A60-FCA1-F9302F65D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2359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7BE37-3B3E-A2C7-9BCB-23B386D85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43272A3-256D-0E13-3B0B-48421EA9B7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6575A36-CD48-5F1F-FF86-CC8887D99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464F937-52B5-B00F-3124-EB845D55D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3D9EDF-06EE-87F7-42CE-B3DA0610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DC1B92-4B86-D9FF-3981-2732009F4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7963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CDF0831-E9CD-0E4B-4977-16F042447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59EB3AA-ECD9-540F-8184-A78E5D592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CD722-8E98-25D7-754E-7EE2D4C762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7E8C3-8C80-4810-A5F1-85A674C30F3A}" type="datetimeFigureOut">
              <a:rPr lang="es-MX" smtClean="0"/>
              <a:t>02/12/2023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9AC497-0C65-73E2-4CCC-655A5EA379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101AAD-150C-0724-E831-01F0ED627C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55B8B-C399-4356-A0E8-68DD584F72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5826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08 - Death Stranding - Death Stranding">
            <a:hlinkClick r:id="" action="ppaction://media"/>
            <a:extLst>
              <a:ext uri="{FF2B5EF4-FFF2-40B4-BE49-F238E27FC236}">
                <a16:creationId xmlns:a16="http://schemas.microsoft.com/office/drawing/2014/main" id="{D70FB47B-1B9B-A738-D85D-3DE977F362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73155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0">
        <p15:prstTrans prst="fractur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3095022" y="102006"/>
            <a:ext cx="6001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7200" dirty="0">
                <a:latin typeface="Round Style Deco" panose="02020505020404060204" pitchFamily="18" charset="0"/>
              </a:rPr>
              <a:t>TIPOGRAFÍA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445EA38-5B19-DFE3-C6ED-E35AC69584FB}"/>
              </a:ext>
            </a:extLst>
          </p:cNvPr>
          <p:cNvGrpSpPr/>
          <p:nvPr/>
        </p:nvGrpSpPr>
        <p:grpSpPr>
          <a:xfrm>
            <a:off x="857797" y="2016022"/>
            <a:ext cx="6715300" cy="1412978"/>
            <a:chOff x="2738356" y="1920243"/>
            <a:chExt cx="6715300" cy="1412978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C8F6FF55-47F0-7703-E166-88B38987CBBC}"/>
                </a:ext>
              </a:extLst>
            </p:cNvPr>
            <p:cNvSpPr txBox="1"/>
            <p:nvPr/>
          </p:nvSpPr>
          <p:spPr>
            <a:xfrm>
              <a:off x="2916291" y="1920243"/>
              <a:ext cx="635943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latin typeface="Round Style Deco" panose="02020505020404060204" pitchFamily="18" charset="0"/>
                </a:rPr>
                <a:t>ROUND STYLE DECO</a:t>
              </a: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A4FADA1E-197B-3B29-BCC6-81B4ED4AAA57}"/>
                </a:ext>
              </a:extLst>
            </p:cNvPr>
            <p:cNvSpPr txBox="1"/>
            <p:nvPr/>
          </p:nvSpPr>
          <p:spPr>
            <a:xfrm>
              <a:off x="2738356" y="2563780"/>
              <a:ext cx="671530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latin typeface="Round Style Deco" panose="02020505020404060204" pitchFamily="18" charset="0"/>
                </a:rPr>
                <a:t>BY A. M. CASSANDRE</a:t>
              </a:r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E919B99F-49FB-DB88-33AD-D65EEEFBE234}"/>
              </a:ext>
            </a:extLst>
          </p:cNvPr>
          <p:cNvGrpSpPr/>
          <p:nvPr/>
        </p:nvGrpSpPr>
        <p:grpSpPr>
          <a:xfrm>
            <a:off x="4740676" y="4348644"/>
            <a:ext cx="7243018" cy="2090087"/>
            <a:chOff x="4358936" y="4322011"/>
            <a:chExt cx="7243018" cy="2090087"/>
          </a:xfrm>
        </p:grpSpPr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0ED2B4DC-9D2A-61E6-575B-23E98F249F3C}"/>
                </a:ext>
              </a:extLst>
            </p:cNvPr>
            <p:cNvSpPr txBox="1"/>
            <p:nvPr/>
          </p:nvSpPr>
          <p:spPr>
            <a:xfrm>
              <a:off x="7183775" y="4322011"/>
              <a:ext cx="159334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latin typeface="Arial" panose="020B0604020202020204" pitchFamily="34" charset="0"/>
                  <a:cs typeface="Arial" panose="020B0604020202020204" pitchFamily="34" charset="0"/>
                </a:rPr>
                <a:t>ARIAL</a:t>
              </a:r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C9B8863B-3F22-2597-0224-184F91A53A26}"/>
                </a:ext>
              </a:extLst>
            </p:cNvPr>
            <p:cNvSpPr txBox="1"/>
            <p:nvPr/>
          </p:nvSpPr>
          <p:spPr>
            <a:xfrm>
              <a:off x="4358936" y="4965548"/>
              <a:ext cx="724301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4400" dirty="0">
                  <a:latin typeface="Arial" panose="020B0604020202020204" pitchFamily="34" charset="0"/>
                  <a:cs typeface="Arial" panose="020B0604020202020204" pitchFamily="34" charset="0"/>
                </a:rPr>
                <a:t>BY ROBIN NICHOLAS AND PATRICIA SAUNDER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8931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10000">
        <p15:prstTrans prst="fracture"/>
      </p:transition>
    </mc:Choice>
    <mc:Fallback xmlns=""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3022883" y="12475"/>
            <a:ext cx="69092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200" dirty="0">
                <a:latin typeface="Round Style Deco" panose="02020505020404060204" pitchFamily="18" charset="0"/>
              </a:rPr>
              <a:t>POWERED BY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D05B6EDF-3C19-D18F-8C20-59BFEF53A0C9}"/>
              </a:ext>
            </a:extLst>
          </p:cNvPr>
          <p:cNvGrpSpPr/>
          <p:nvPr/>
        </p:nvGrpSpPr>
        <p:grpSpPr>
          <a:xfrm>
            <a:off x="528380" y="1128161"/>
            <a:ext cx="11135239" cy="6057664"/>
            <a:chOff x="751081" y="1172122"/>
            <a:chExt cx="11135239" cy="6057664"/>
          </a:xfrm>
        </p:grpSpPr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2E225EB0-7CD9-E1EA-E8FA-55AF5694561E}"/>
                </a:ext>
              </a:extLst>
            </p:cNvPr>
            <p:cNvGrpSpPr/>
            <p:nvPr/>
          </p:nvGrpSpPr>
          <p:grpSpPr>
            <a:xfrm>
              <a:off x="751081" y="4026480"/>
              <a:ext cx="5250155" cy="3203306"/>
              <a:chOff x="3470922" y="3956446"/>
              <a:chExt cx="5250155" cy="3203306"/>
            </a:xfrm>
          </p:grpSpPr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AE249FBE-6194-554C-779B-0F9804B78542}"/>
                  </a:ext>
                </a:extLst>
              </p:cNvPr>
              <p:cNvSpPr txBox="1"/>
              <p:nvPr/>
            </p:nvSpPr>
            <p:spPr>
              <a:xfrm>
                <a:off x="3470922" y="3956446"/>
                <a:ext cx="5250155" cy="707886"/>
              </a:xfrm>
              <a:prstGeom prst="rect">
                <a:avLst/>
              </a:prstGeom>
              <a:solidFill>
                <a:schemeClr val="bg1">
                  <a:lumMod val="65000"/>
                  <a:alpha val="58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MX" sz="4000" dirty="0">
                    <a:solidFill>
                      <a:schemeClr val="bg1"/>
                    </a:solidFill>
                    <a:latin typeface="Round Style Deco" panose="02020505020404060204" pitchFamily="18" charset="0"/>
                  </a:rPr>
                  <a:t>Adobe </a:t>
                </a:r>
                <a:r>
                  <a:rPr lang="es-MX" sz="4000" dirty="0" err="1">
                    <a:solidFill>
                      <a:schemeClr val="bg1"/>
                    </a:solidFill>
                    <a:latin typeface="Round Style Deco" panose="02020505020404060204" pitchFamily="18" charset="0"/>
                  </a:rPr>
                  <a:t>Premiere</a:t>
                </a:r>
                <a:r>
                  <a:rPr lang="es-MX" sz="4000" dirty="0">
                    <a:solidFill>
                      <a:schemeClr val="bg1"/>
                    </a:solidFill>
                    <a:latin typeface="Round Style Deco" panose="02020505020404060204" pitchFamily="18" charset="0"/>
                  </a:rPr>
                  <a:t> 24</a:t>
                </a:r>
              </a:p>
            </p:txBody>
          </p:sp>
          <p:pic>
            <p:nvPicPr>
              <p:cNvPr id="20" name="Imagen 19" descr="Imagen que contiene firmar, señal, monitor, reloj&#10;&#10;Descripción generada automáticamente">
                <a:extLst>
                  <a:ext uri="{FF2B5EF4-FFF2-40B4-BE49-F238E27FC236}">
                    <a16:creationId xmlns:a16="http://schemas.microsoft.com/office/drawing/2014/main" id="{EAACD88E-7729-80B4-DA29-431F1EFF54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34483" y="4236720"/>
                <a:ext cx="2923032" cy="2923032"/>
              </a:xfrm>
              <a:prstGeom prst="rect">
                <a:avLst/>
              </a:prstGeom>
            </p:spPr>
          </p:pic>
        </p:grpSp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5DC540E7-2198-1819-9F34-1A25D27361DA}"/>
                </a:ext>
              </a:extLst>
            </p:cNvPr>
            <p:cNvGrpSpPr/>
            <p:nvPr/>
          </p:nvGrpSpPr>
          <p:grpSpPr>
            <a:xfrm>
              <a:off x="8336065" y="1172122"/>
              <a:ext cx="3094117" cy="2851073"/>
              <a:chOff x="7776151" y="1105374"/>
              <a:chExt cx="3094117" cy="2851073"/>
            </a:xfrm>
          </p:grpSpPr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5B019192-4FDF-42A6-DD69-E23A3D571256}"/>
                  </a:ext>
                </a:extLst>
              </p:cNvPr>
              <p:cNvSpPr txBox="1"/>
              <p:nvPr/>
            </p:nvSpPr>
            <p:spPr>
              <a:xfrm>
                <a:off x="7776151" y="1105374"/>
                <a:ext cx="3094117" cy="707886"/>
              </a:xfrm>
              <a:prstGeom prst="rect">
                <a:avLst/>
              </a:prstGeom>
              <a:solidFill>
                <a:schemeClr val="bg1">
                  <a:lumMod val="65000"/>
                  <a:alpha val="58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MX" sz="4000" dirty="0">
                    <a:solidFill>
                      <a:schemeClr val="bg1"/>
                    </a:solidFill>
                    <a:latin typeface="Round Style Deco" panose="02020505020404060204" pitchFamily="18" charset="0"/>
                  </a:rPr>
                  <a:t>KRITA 5.1.5</a:t>
                </a:r>
              </a:p>
            </p:txBody>
          </p:sp>
          <p:pic>
            <p:nvPicPr>
              <p:cNvPr id="4" name="Imagen 3" descr="Icono&#10;&#10;Descripción generada automáticamente">
                <a:extLst>
                  <a:ext uri="{FF2B5EF4-FFF2-40B4-BE49-F238E27FC236}">
                    <a16:creationId xmlns:a16="http://schemas.microsoft.com/office/drawing/2014/main" id="{6BD9271C-4979-76E2-3B01-D61FE340F8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55928" y="1821887"/>
                <a:ext cx="2134560" cy="2134560"/>
              </a:xfrm>
              <a:prstGeom prst="rect">
                <a:avLst/>
              </a:prstGeom>
            </p:spPr>
          </p:pic>
        </p:grpSp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DC34A3AE-949A-B186-72F6-542F43C0C290}"/>
                </a:ext>
              </a:extLst>
            </p:cNvPr>
            <p:cNvGrpSpPr/>
            <p:nvPr/>
          </p:nvGrpSpPr>
          <p:grpSpPr>
            <a:xfrm>
              <a:off x="1241598" y="1172122"/>
              <a:ext cx="4270562" cy="2839004"/>
              <a:chOff x="681684" y="1105374"/>
              <a:chExt cx="4270562" cy="2839004"/>
            </a:xfrm>
          </p:grpSpPr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45AEF6B7-290E-8A12-CEC3-77F0B2AAFB7B}"/>
                  </a:ext>
                </a:extLst>
              </p:cNvPr>
              <p:cNvSpPr txBox="1"/>
              <p:nvPr/>
            </p:nvSpPr>
            <p:spPr>
              <a:xfrm>
                <a:off x="681684" y="1105374"/>
                <a:ext cx="4270562" cy="707886"/>
              </a:xfrm>
              <a:prstGeom prst="rect">
                <a:avLst/>
              </a:prstGeom>
              <a:solidFill>
                <a:schemeClr val="bg1">
                  <a:lumMod val="65000"/>
                  <a:alpha val="58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MX" sz="4000" dirty="0">
                    <a:solidFill>
                      <a:schemeClr val="bg1"/>
                    </a:solidFill>
                    <a:latin typeface="Round Style Deco" panose="02020505020404060204" pitchFamily="18" charset="0"/>
                  </a:rPr>
                  <a:t>Processing 4.3</a:t>
                </a:r>
              </a:p>
            </p:txBody>
          </p:sp>
          <p:pic>
            <p:nvPicPr>
              <p:cNvPr id="10" name="Imagen 9" descr="Icono&#10;&#10;Descripción generada automáticamente">
                <a:extLst>
                  <a:ext uri="{FF2B5EF4-FFF2-40B4-BE49-F238E27FC236}">
                    <a16:creationId xmlns:a16="http://schemas.microsoft.com/office/drawing/2014/main" id="{EC7B4C41-A587-F9A5-D949-26F10BC69E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9685" y="1809817"/>
                <a:ext cx="2134561" cy="2134561"/>
              </a:xfrm>
              <a:prstGeom prst="rect">
                <a:avLst/>
              </a:prstGeom>
            </p:spPr>
          </p:pic>
        </p:grpSp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CFD4EF86-4678-7CAC-3DDF-A1E39763BF17}"/>
                </a:ext>
              </a:extLst>
            </p:cNvPr>
            <p:cNvGrpSpPr/>
            <p:nvPr/>
          </p:nvGrpSpPr>
          <p:grpSpPr>
            <a:xfrm>
              <a:off x="7878492" y="4011126"/>
              <a:ext cx="4007828" cy="2890998"/>
              <a:chOff x="7878492" y="4011126"/>
              <a:chExt cx="4007828" cy="2890998"/>
            </a:xfrm>
          </p:grpSpPr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B4D19E0E-13E3-B6FB-C44A-526747AD1DC6}"/>
                  </a:ext>
                </a:extLst>
              </p:cNvPr>
              <p:cNvSpPr txBox="1"/>
              <p:nvPr/>
            </p:nvSpPr>
            <p:spPr>
              <a:xfrm>
                <a:off x="7878492" y="4011126"/>
                <a:ext cx="4007828" cy="707886"/>
              </a:xfrm>
              <a:prstGeom prst="rect">
                <a:avLst/>
              </a:prstGeom>
              <a:solidFill>
                <a:schemeClr val="bg1">
                  <a:lumMod val="65000"/>
                  <a:alpha val="58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MX" sz="4000" dirty="0">
                    <a:solidFill>
                      <a:schemeClr val="bg1"/>
                    </a:solidFill>
                    <a:latin typeface="Round Style Deco" panose="02020505020404060204" pitchFamily="18" charset="0"/>
                  </a:rPr>
                  <a:t>Audacity 3.4.2</a:t>
                </a:r>
              </a:p>
            </p:txBody>
          </p:sp>
          <p:pic>
            <p:nvPicPr>
              <p:cNvPr id="15" name="Imagen 14" descr="Una lámpara encendida&#10;&#10;Descripción generada automáticamente con confianza media">
                <a:extLst>
                  <a:ext uri="{FF2B5EF4-FFF2-40B4-BE49-F238E27FC236}">
                    <a16:creationId xmlns:a16="http://schemas.microsoft.com/office/drawing/2014/main" id="{AF2B48E6-CA4B-9D11-BE58-73097E9DE8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90850" y="4719012"/>
                <a:ext cx="2183112" cy="218311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3967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0">
        <p15:prstTrans prst="fracture"/>
      </p:transition>
    </mc:Choice>
    <mc:Fallback xmlns="">
      <p:transition spd="slow" advClick="0" advTm="2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00"/>
                            </p:stCondLst>
                            <p:childTnLst>
                              <p:par>
                                <p:cTn id="13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235273" y="102006"/>
            <a:ext cx="1172147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3200" dirty="0">
                <a:latin typeface="Round Style Deco" panose="02020505020404060204" pitchFamily="18" charset="0"/>
              </a:rPr>
              <a:t>UNIVERSIDAD TECNOLÓGICA DEL VALLE DE TOLUCA</a:t>
            </a:r>
          </a:p>
          <a:p>
            <a:pPr algn="ctr"/>
            <a:r>
              <a:rPr lang="es-MX" sz="6600" dirty="0">
                <a:latin typeface="Round Style Deco" panose="02020505020404060204" pitchFamily="18" charset="0"/>
              </a:rPr>
              <a:t>DIVISIÓN TICS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445EA38-5B19-DFE3-C6ED-E35AC69584FB}"/>
              </a:ext>
            </a:extLst>
          </p:cNvPr>
          <p:cNvGrpSpPr/>
          <p:nvPr/>
        </p:nvGrpSpPr>
        <p:grpSpPr>
          <a:xfrm>
            <a:off x="1939261" y="2722511"/>
            <a:ext cx="8313494" cy="1289868"/>
            <a:chOff x="1939262" y="1920243"/>
            <a:chExt cx="8313494" cy="1289868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C8F6FF55-47F0-7703-E166-88B38987CBBC}"/>
                </a:ext>
              </a:extLst>
            </p:cNvPr>
            <p:cNvSpPr txBox="1"/>
            <p:nvPr/>
          </p:nvSpPr>
          <p:spPr>
            <a:xfrm>
              <a:off x="4633103" y="1920243"/>
              <a:ext cx="292580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000" dirty="0">
                  <a:latin typeface="Round Style Deco" panose="02020505020404060204" pitchFamily="18" charset="0"/>
                </a:rPr>
                <a:t>DIRECTOR</a:t>
              </a: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A4FADA1E-197B-3B29-BCC6-81B4ED4AAA57}"/>
                </a:ext>
              </a:extLst>
            </p:cNvPr>
            <p:cNvSpPr txBox="1"/>
            <p:nvPr/>
          </p:nvSpPr>
          <p:spPr>
            <a:xfrm>
              <a:off x="1939262" y="2563780"/>
              <a:ext cx="831349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3600" dirty="0">
                  <a:latin typeface="Round Style Deco" panose="02020505020404060204" pitchFamily="18" charset="0"/>
                </a:rPr>
                <a:t>M.T.I. CARLOS MILLÁN HINOJOSA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2438DCFA-A52C-7E63-8F9A-9D1C3C68E740}"/>
              </a:ext>
            </a:extLst>
          </p:cNvPr>
          <p:cNvGrpSpPr/>
          <p:nvPr/>
        </p:nvGrpSpPr>
        <p:grpSpPr>
          <a:xfrm>
            <a:off x="302899" y="4332519"/>
            <a:ext cx="11782392" cy="1289868"/>
            <a:chOff x="204820" y="1920243"/>
            <a:chExt cx="11782392" cy="1289868"/>
          </a:xfrm>
        </p:grpSpPr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2F6B5864-ADD5-6029-E813-16693F46D6C3}"/>
                </a:ext>
              </a:extLst>
            </p:cNvPr>
            <p:cNvSpPr txBox="1"/>
            <p:nvPr/>
          </p:nvSpPr>
          <p:spPr>
            <a:xfrm>
              <a:off x="2368865" y="1920243"/>
              <a:ext cx="745428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000" dirty="0">
                  <a:latin typeface="Round Style Deco" panose="02020505020404060204" pitchFamily="18" charset="0"/>
                </a:rPr>
                <a:t>TUTOR 10° CUATRIMESTRE</a:t>
              </a:r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4D0FE6E7-3CA5-8042-1D39-23F9EE0B4A0A}"/>
                </a:ext>
              </a:extLst>
            </p:cNvPr>
            <p:cNvSpPr txBox="1"/>
            <p:nvPr/>
          </p:nvSpPr>
          <p:spPr>
            <a:xfrm>
              <a:off x="204820" y="2563780"/>
              <a:ext cx="117823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3600" dirty="0">
                  <a:latin typeface="Round Style Deco" panose="02020505020404060204" pitchFamily="18" charset="0"/>
                </a:rPr>
                <a:t>I.T.I.C. ROBERTO VINICIO CAMACHO MENDOZA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67792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0">
        <p15:prstTrans prst="fracture"/>
      </p:transition>
    </mc:Choice>
    <mc:Fallback xmlns="">
      <p:transition spd="slow" advClick="0" advTm="2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950"/>
                            </p:stCondLst>
                            <p:childTnLst>
                              <p:par>
                                <p:cTn id="13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950"/>
                            </p:stCondLst>
                            <p:childTnLst>
                              <p:par>
                                <p:cTn id="24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753833" y="3429000"/>
            <a:ext cx="106843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7200" dirty="0" err="1">
                <a:latin typeface="Round Style Deco" panose="02020505020404060204" pitchFamily="18" charset="0"/>
              </a:rPr>
              <a:t>Cuerbeat’Em</a:t>
            </a:r>
            <a:r>
              <a:rPr lang="es-MX" sz="7200" dirty="0">
                <a:latin typeface="Round Style Deco" panose="02020505020404060204" pitchFamily="18" charset="0"/>
              </a:rPr>
              <a:t> Up</a:t>
            </a:r>
          </a:p>
          <a:p>
            <a:pPr algn="ctr"/>
            <a:r>
              <a:rPr lang="es-MX" sz="7200" dirty="0">
                <a:latin typeface="Round Style Deco" panose="02020505020404060204" pitchFamily="18" charset="0"/>
              </a:rPr>
              <a:t>GRACIAS POR JUGAR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03B37B0E-033B-2A87-A3C3-E858B8069B29}"/>
              </a:ext>
            </a:extLst>
          </p:cNvPr>
          <p:cNvGrpSpPr/>
          <p:nvPr/>
        </p:nvGrpSpPr>
        <p:grpSpPr>
          <a:xfrm>
            <a:off x="749884" y="934703"/>
            <a:ext cx="11142329" cy="1571625"/>
            <a:chOff x="749884" y="934703"/>
            <a:chExt cx="11142329" cy="1571625"/>
          </a:xfrm>
        </p:grpSpPr>
        <p:pic>
          <p:nvPicPr>
            <p:cNvPr id="3" name="Imagen 2" descr="Logotipo&#10;&#10;Descripción generada automáticamente">
              <a:extLst>
                <a:ext uri="{FF2B5EF4-FFF2-40B4-BE49-F238E27FC236}">
                  <a16:creationId xmlns:a16="http://schemas.microsoft.com/office/drawing/2014/main" id="{EA8DB59E-38D0-6D4E-5574-B4136D840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713" y="934703"/>
              <a:ext cx="2857500" cy="157162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4" name="Imagen 3" descr="Logotipo&#10;&#10;Descripción generada automáticamente">
              <a:extLst>
                <a:ext uri="{FF2B5EF4-FFF2-40B4-BE49-F238E27FC236}">
                  <a16:creationId xmlns:a16="http://schemas.microsoft.com/office/drawing/2014/main" id="{4304A9DB-501B-FCD0-1577-BDA8067E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9884" y="945831"/>
              <a:ext cx="1535113" cy="15351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90595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0">
        <p15:prstTrans prst="fracture"/>
      </p:transition>
    </mc:Choice>
    <mc:Fallback xmlns="">
      <p:transition spd="slow" advClick="0" advTm="2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CC612E2-6B22-DBBC-9397-EF4412514D94}"/>
              </a:ext>
            </a:extLst>
          </p:cNvPr>
          <p:cNvSpPr txBox="1"/>
          <p:nvPr/>
        </p:nvSpPr>
        <p:spPr>
          <a:xfrm>
            <a:off x="10379669" y="6266463"/>
            <a:ext cx="17187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2000" dirty="0">
                <a:solidFill>
                  <a:schemeClr val="bg1"/>
                </a:solidFill>
                <a:latin typeface="Round Style Deco" panose="02020505020404060204" pitchFamily="18" charset="0"/>
              </a:rPr>
              <a:t>Para Papá…</a:t>
            </a:r>
          </a:p>
        </p:txBody>
      </p:sp>
    </p:spTree>
    <p:extLst>
      <p:ext uri="{BB962C8B-B14F-4D97-AF65-F5344CB8AC3E}">
        <p14:creationId xmlns:p14="http://schemas.microsoft.com/office/powerpoint/2010/main" val="24886112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0">
        <p15:prstTrans prst="fractur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50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400"/>
                            </p:stCondLst>
                            <p:childTnLst>
                              <p:par>
                                <p:cTn id="13" presetID="10" presetClass="exit" presetSubtype="0" fill="hold" grpId="1" nodeType="after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0A3D75A-D142-2479-DCF6-2C1526E28F49}"/>
              </a:ext>
            </a:extLst>
          </p:cNvPr>
          <p:cNvSpPr txBox="1"/>
          <p:nvPr/>
        </p:nvSpPr>
        <p:spPr>
          <a:xfrm>
            <a:off x="5255491" y="905164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/>
              <a:t>skfjhsdkfjh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23339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AB981CF-23A8-D910-55DF-BE06AC0F21B5}"/>
              </a:ext>
            </a:extLst>
          </p:cNvPr>
          <p:cNvSpPr txBox="1"/>
          <p:nvPr/>
        </p:nvSpPr>
        <p:spPr>
          <a:xfrm>
            <a:off x="1313280" y="2705725"/>
            <a:ext cx="956543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8800" dirty="0" err="1">
                <a:latin typeface="Round Style Deco" panose="02020505020404060204" pitchFamily="18" charset="0"/>
              </a:rPr>
              <a:t>Cuerbeat’Em</a:t>
            </a:r>
            <a:r>
              <a:rPr lang="es-MX" sz="8800" dirty="0">
                <a:latin typeface="Round Style Deco" panose="02020505020404060204" pitchFamily="18" charset="0"/>
              </a:rPr>
              <a:t> Up</a:t>
            </a:r>
          </a:p>
        </p:txBody>
      </p:sp>
    </p:spTree>
    <p:extLst>
      <p:ext uri="{BB962C8B-B14F-4D97-AF65-F5344CB8AC3E}">
        <p14:creationId xmlns:p14="http://schemas.microsoft.com/office/powerpoint/2010/main" val="14323063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5000">
        <p15:prstTrans prst="fracture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AB981CF-23A8-D910-55DF-BE06AC0F21B5}"/>
              </a:ext>
            </a:extLst>
          </p:cNvPr>
          <p:cNvSpPr txBox="1"/>
          <p:nvPr/>
        </p:nvSpPr>
        <p:spPr>
          <a:xfrm>
            <a:off x="3769882" y="2875002"/>
            <a:ext cx="465223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6600" dirty="0">
                <a:latin typeface="Round Style Deco" panose="02020505020404060204" pitchFamily="18" charset="0"/>
              </a:rPr>
              <a:t>CRÉDITOS</a:t>
            </a:r>
          </a:p>
        </p:txBody>
      </p:sp>
    </p:spTree>
    <p:extLst>
      <p:ext uri="{BB962C8B-B14F-4D97-AF65-F5344CB8AC3E}">
        <p14:creationId xmlns:p14="http://schemas.microsoft.com/office/powerpoint/2010/main" val="37717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000"/>
    </mc:Choice>
    <mc:Fallback xmlns="">
      <p:transition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80F3A6F-1525-47C9-28B1-839D0B783B1D}"/>
              </a:ext>
            </a:extLst>
          </p:cNvPr>
          <p:cNvSpPr txBox="1"/>
          <p:nvPr/>
        </p:nvSpPr>
        <p:spPr>
          <a:xfrm>
            <a:off x="184477" y="236437"/>
            <a:ext cx="971002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400" dirty="0">
                <a:latin typeface="Round Style Deco" panose="02020505020404060204" pitchFamily="18" charset="0"/>
              </a:rPr>
              <a:t>INGENIERÍA EN DESARROLLO Y GESTIÓN DEL SOFTWARE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F72A29A-AAB0-1B98-0C63-525D41BEBFAE}"/>
              </a:ext>
            </a:extLst>
          </p:cNvPr>
          <p:cNvSpPr txBox="1"/>
          <p:nvPr/>
        </p:nvSpPr>
        <p:spPr>
          <a:xfrm>
            <a:off x="3703485" y="2191394"/>
            <a:ext cx="84245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4400" dirty="0">
                <a:latin typeface="Round Style Deco" panose="02020505020404060204" pitchFamily="18" charset="0"/>
              </a:rPr>
              <a:t>SEPTIEMBRE-DICIEMBRE 2023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226D12-A3EC-3D65-5E72-65F5DA29FC26}"/>
              </a:ext>
            </a:extLst>
          </p:cNvPr>
          <p:cNvSpPr txBox="1"/>
          <p:nvPr/>
        </p:nvSpPr>
        <p:spPr>
          <a:xfrm>
            <a:off x="0" y="4146351"/>
            <a:ext cx="95580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>
                <a:latin typeface="Round Style Deco" panose="02020505020404060204" pitchFamily="18" charset="0"/>
              </a:rPr>
              <a:t>CREACIÓN DE VIDEOJUEGOS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2ABC38B-72CC-07AA-203D-633F8F063B27}"/>
              </a:ext>
            </a:extLst>
          </p:cNvPr>
          <p:cNvSpPr txBox="1"/>
          <p:nvPr/>
        </p:nvSpPr>
        <p:spPr>
          <a:xfrm>
            <a:off x="5158596" y="5310366"/>
            <a:ext cx="70334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4400" dirty="0">
                <a:latin typeface="Round Style Deco" panose="02020505020404060204" pitchFamily="18" charset="0"/>
              </a:rPr>
              <a:t>M.E.S. RUBÉN DARIO HERNÁNDEZ MENDO</a:t>
            </a:r>
          </a:p>
        </p:txBody>
      </p:sp>
    </p:spTree>
    <p:extLst>
      <p:ext uri="{BB962C8B-B14F-4D97-AF65-F5344CB8AC3E}">
        <p14:creationId xmlns:p14="http://schemas.microsoft.com/office/powerpoint/2010/main" val="579182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1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650"/>
                            </p:stCondLst>
                            <p:childTnLst>
                              <p:par>
                                <p:cTn id="2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F72A29A-AAB0-1B98-0C63-525D41BEBFAE}"/>
              </a:ext>
            </a:extLst>
          </p:cNvPr>
          <p:cNvSpPr txBox="1"/>
          <p:nvPr/>
        </p:nvSpPr>
        <p:spPr>
          <a:xfrm>
            <a:off x="3703485" y="2191394"/>
            <a:ext cx="84245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4400" dirty="0">
                <a:latin typeface="Round Style Deco" panose="02020505020404060204" pitchFamily="18" charset="0"/>
              </a:rPr>
              <a:t>SEPTIEMBRE-DICIEMBRE 2023</a:t>
            </a:r>
          </a:p>
        </p:txBody>
      </p:sp>
    </p:spTree>
    <p:extLst>
      <p:ext uri="{BB962C8B-B14F-4D97-AF65-F5344CB8AC3E}">
        <p14:creationId xmlns:p14="http://schemas.microsoft.com/office/powerpoint/2010/main" val="11629353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10000">
        <p15:prstTrans prst="fracture"/>
      </p:transition>
    </mc:Choice>
    <mc:Fallback xmlns="">
      <p:transition spd="slow" advClick="0" advTm="1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8184728-5A5C-B1FE-7519-6E53F7217FFB}"/>
              </a:ext>
            </a:extLst>
          </p:cNvPr>
          <p:cNvSpPr txBox="1"/>
          <p:nvPr/>
        </p:nvSpPr>
        <p:spPr>
          <a:xfrm>
            <a:off x="4156206" y="0"/>
            <a:ext cx="44759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200" dirty="0">
                <a:latin typeface="Round Style Deco" panose="02020505020404060204" pitchFamily="18" charset="0"/>
              </a:rPr>
              <a:t>IDGS-101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7E300187-A1AB-3D07-2982-2A9D8576E72F}"/>
              </a:ext>
            </a:extLst>
          </p:cNvPr>
          <p:cNvGrpSpPr/>
          <p:nvPr/>
        </p:nvGrpSpPr>
        <p:grpSpPr>
          <a:xfrm>
            <a:off x="429774" y="1444773"/>
            <a:ext cx="11136717" cy="5078313"/>
            <a:chOff x="429774" y="1444773"/>
            <a:chExt cx="11136717" cy="5078313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BA9810D3-2449-9301-F7DC-D74094A0C0FA}"/>
                </a:ext>
              </a:extLst>
            </p:cNvPr>
            <p:cNvSpPr txBox="1"/>
            <p:nvPr/>
          </p:nvSpPr>
          <p:spPr>
            <a:xfrm>
              <a:off x="429774" y="1444773"/>
              <a:ext cx="5157181" cy="50783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latin typeface="Round Style Deco" panose="02020505020404060204" pitchFamily="18" charset="0"/>
                </a:rPr>
                <a:t>ALVAREZ ZEPETA DYLAN STEVE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AMBRIZ ANGELES DIEGO HUMBERTO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CHAVEZ SALGADO LUIS EDUARDO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CRUZ FLORES RICARDO MIGUEL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DE LA CRUZ GUTIERREZ SERGIO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DE LA CRUZ SOLIS OLIVIA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DELGADILLO GARCIA JANIA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DIAZ SAAVEDRA DANIEL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DOMINUGUEZ RODRIGUEZ CESAR ALAN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DUARTE VILLAVICENCIO FERNANDO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ENRIQUEZ ADRIAN JOSAFAT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FLORES ARRIAGA FERNANDA DALI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GABINO VAZQUEZ MARIO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GARCIA NUÑEZ HECTOR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GARCIA ROJAS VICTOR MANUEL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GARFIAS NUÑEZ GILBERTO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GERARDO PASCUAL FRANCISCO JAVIER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GONZALEZ ESPARZA ELENA MICHELLE </a:t>
              </a:r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E53EB23F-2ACB-ED5E-F319-CA93C23F50F0}"/>
                </a:ext>
              </a:extLst>
            </p:cNvPr>
            <p:cNvSpPr txBox="1"/>
            <p:nvPr/>
          </p:nvSpPr>
          <p:spPr>
            <a:xfrm>
              <a:off x="6439767" y="1444773"/>
              <a:ext cx="5126724" cy="4801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latin typeface="Round Style Deco" panose="02020505020404060204" pitchFamily="18" charset="0"/>
                </a:rPr>
                <a:t>GONZALEZ GARCIA LUIS ENRIQUE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LECHUGA FLORES LEONEL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LEON GUTIERREZ JESUS DANIEL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MARTINEZ GUTIERREZ GABRIEL ULISES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MENDOZA SANTIAGO LUIS JHOVANNY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PACHECO CHAVEZ REYNALDO JOSUE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REQUENA ALVAREZ CARLOS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REZA HERNANDEZ SEBASTIAN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RODRIGUEZ MALVAIS DIEGO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ROSALES HERNANDEZ EDGAR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ROSALES RIVAS RAFAEL EDUARDO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RUBI CIRILO CHRISTIAN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SABINO APOLONIO KARINA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SALOME HERNANDEZ ADOLFO ANGEL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SALOMON GUERRERO RICARDO JAVIER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SEVILLA ORTIZ DULCE MARIA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TENORIO FLORES LUIS EDUARDO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06005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5000">
        <p15:prstTrans prst="fracture"/>
      </p:transition>
    </mc:Choice>
    <mc:Fallback xmlns="">
      <p:transition spd="slow" advClick="0" advTm="3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25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8184728-5A5C-B1FE-7519-6E53F7217FFB}"/>
              </a:ext>
            </a:extLst>
          </p:cNvPr>
          <p:cNvSpPr txBox="1"/>
          <p:nvPr/>
        </p:nvSpPr>
        <p:spPr>
          <a:xfrm>
            <a:off x="4043194" y="0"/>
            <a:ext cx="47452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200" dirty="0">
                <a:latin typeface="Round Style Deco" panose="02020505020404060204" pitchFamily="18" charset="0"/>
              </a:rPr>
              <a:t>IDGS-102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2664FE0F-E801-AAF5-7473-ED330D759854}"/>
              </a:ext>
            </a:extLst>
          </p:cNvPr>
          <p:cNvGrpSpPr/>
          <p:nvPr/>
        </p:nvGrpSpPr>
        <p:grpSpPr>
          <a:xfrm>
            <a:off x="429774" y="1444773"/>
            <a:ext cx="11269766" cy="5078313"/>
            <a:chOff x="429774" y="1444773"/>
            <a:chExt cx="11269766" cy="5078313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17B66E28-81EE-F692-7B96-A54422A26C54}"/>
                </a:ext>
              </a:extLst>
            </p:cNvPr>
            <p:cNvSpPr txBox="1"/>
            <p:nvPr/>
          </p:nvSpPr>
          <p:spPr>
            <a:xfrm>
              <a:off x="429774" y="1444773"/>
              <a:ext cx="5687776" cy="50783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latin typeface="Round Style Deco" panose="02020505020404060204" pitchFamily="18" charset="0"/>
                </a:rPr>
                <a:t>ANASTASIO MEJIA VALERIA YAMIN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ANAYA INIESTA JOSE JUAN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CANSECO REYES MAXIMILIANO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DE JESUS FERNANDEZ DENNI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DIAZ GONZALEZ JESSICA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DOMINGO GOMEZ LUIS FERNANDO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ESCALANTE NUÑEZ ITZEL GUADALUPE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ESQUIVEL BAUTISTA OLIVER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ESTRADA BASTIDA PORIFIRIO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FLORES CARLOS ANGEL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FLORES HERNANDEZ JUAN DANIEL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FRASCO VELAZQUEZ FATIMA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GARCIA BECERRIL CARLOS GAEL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GARCIA DAMIAN FATIMA MONSERRAT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GARDUÑO HERNANDEZ DIEGO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GONZALEZ BOLAÑOS ALEJANDRO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HERNANDEZ </a:t>
              </a:r>
              <a:r>
                <a:rPr lang="es-MX" dirty="0" err="1">
                  <a:latin typeface="Round Style Deco" panose="02020505020404060204" pitchFamily="18" charset="0"/>
                </a:rPr>
                <a:t>HERNANDEZ</a:t>
              </a:r>
              <a:r>
                <a:rPr lang="es-MX" dirty="0">
                  <a:latin typeface="Round Style Deco" panose="02020505020404060204" pitchFamily="18" charset="0"/>
                </a:rPr>
                <a:t> CARLOS ENRIQUE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HERNANDEZ PUEBLA JUAN</a:t>
              </a:r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453BA07B-491F-71D0-4A65-7ADD5212F704}"/>
                </a:ext>
              </a:extLst>
            </p:cNvPr>
            <p:cNvSpPr txBox="1"/>
            <p:nvPr/>
          </p:nvSpPr>
          <p:spPr>
            <a:xfrm>
              <a:off x="6439767" y="1444773"/>
              <a:ext cx="5259773" cy="50783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latin typeface="Round Style Deco" panose="02020505020404060204" pitchFamily="18" charset="0"/>
                </a:rPr>
                <a:t>LOPEZ MARTINEZ LUIS FERNANDO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MARTINEZ VAZQUEZ JAVIER EDUARDO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MARTINEZ ZEPEDA VALENTIN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MUÑOZ LEMUS SARA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OSORIO GUTIERREZ DAVID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PADILLA MANCILLA ALFREDO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PADILLA NAVA JAIRO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PASALAGUA SANTANA ISMAEL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QUIROZ PEREZ ELIZABETH MONSERRATH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RODRIGUEZ BELTRAN KARLA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ROJAS BECERRIL JOSE FRANCISCO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ROMERO GONZALEZ ARTURO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SANABRIA LOPEZ AXEL YAEL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SANABRIA MARTINEZ ERICK EMILIANO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SANCHEZ CASTOÑO DULCE MARIA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TERRAZAS </a:t>
              </a:r>
              <a:r>
                <a:rPr lang="es-MX" dirty="0" err="1">
                  <a:latin typeface="Round Style Deco" panose="02020505020404060204" pitchFamily="18" charset="0"/>
                </a:rPr>
                <a:t>TERRAZAS</a:t>
              </a:r>
              <a:r>
                <a:rPr lang="es-MX" dirty="0">
                  <a:latin typeface="Round Style Deco" panose="02020505020404060204" pitchFamily="18" charset="0"/>
                </a:rPr>
                <a:t> ALAN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VILCHIS OLVERA ZAYDA HASIEL</a:t>
              </a:r>
            </a:p>
            <a:p>
              <a:r>
                <a:rPr lang="es-MX" dirty="0">
                  <a:latin typeface="Round Style Deco" panose="02020505020404060204" pitchFamily="18" charset="0"/>
                </a:rPr>
                <a:t>VILLALOZ PIÑA IVAN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16077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5000">
        <p15:prstTrans prst="fracture"/>
      </p:transition>
    </mc:Choice>
    <mc:Fallback xmlns="">
      <p:transition spd="slow" advClick="0" advTm="3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25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2068295" y="1720840"/>
            <a:ext cx="805541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7200" dirty="0">
                <a:latin typeface="Round Style Deco" panose="02020505020404060204" pitchFamily="18" charset="0"/>
              </a:rPr>
              <a:t>INSPIRADO EN</a:t>
            </a:r>
          </a:p>
          <a:p>
            <a:pPr algn="ctr"/>
            <a:r>
              <a:rPr lang="es-MX" sz="7200" dirty="0">
                <a:latin typeface="Round Style Deco" panose="02020505020404060204" pitchFamily="18" charset="0"/>
              </a:rPr>
              <a:t>FINAL FIGHT </a:t>
            </a:r>
          </a:p>
          <a:p>
            <a:pPr algn="ctr"/>
            <a:r>
              <a:rPr lang="es-MX" sz="7200" dirty="0">
                <a:latin typeface="Round Style Deco" panose="02020505020404060204" pitchFamily="18" charset="0"/>
              </a:rPr>
              <a:t>(CAPCOM 1992)</a:t>
            </a:r>
          </a:p>
        </p:txBody>
      </p:sp>
    </p:spTree>
    <p:extLst>
      <p:ext uri="{BB962C8B-B14F-4D97-AF65-F5344CB8AC3E}">
        <p14:creationId xmlns:p14="http://schemas.microsoft.com/office/powerpoint/2010/main" val="16127751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10000">
        <p15:prstTrans prst="fracture"/>
      </p:transition>
    </mc:Choice>
    <mc:Fallback xmlns=""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3996707" y="102006"/>
            <a:ext cx="41985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7200" dirty="0">
                <a:latin typeface="Round Style Deco" panose="02020505020404060204" pitchFamily="18" charset="0"/>
              </a:rPr>
              <a:t>MÚSICA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5B492D52-6FAA-A85A-7098-1FFCF972153D}"/>
              </a:ext>
            </a:extLst>
          </p:cNvPr>
          <p:cNvGrpSpPr/>
          <p:nvPr/>
        </p:nvGrpSpPr>
        <p:grpSpPr>
          <a:xfrm>
            <a:off x="6550835" y="2255464"/>
            <a:ext cx="5008102" cy="752534"/>
            <a:chOff x="3591963" y="4236267"/>
            <a:chExt cx="5008102" cy="752534"/>
          </a:xfrm>
        </p:grpSpPr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590A24F3-DB80-8EBA-0163-B1D3C337C0EE}"/>
                </a:ext>
              </a:extLst>
            </p:cNvPr>
            <p:cNvSpPr txBox="1"/>
            <p:nvPr/>
          </p:nvSpPr>
          <p:spPr>
            <a:xfrm>
              <a:off x="3683333" y="4236267"/>
              <a:ext cx="4825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dirty="0">
                  <a:latin typeface="Round Style Deco" panose="02020505020404060204" pitchFamily="18" charset="0"/>
                </a:rPr>
                <a:t>TRAILBLAZER (FROM KILLER INSTINCT)</a:t>
              </a:r>
            </a:p>
          </p:txBody>
        </p: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79CFB15C-2A4D-962F-8B42-8B9354929EA8}"/>
                </a:ext>
              </a:extLst>
            </p:cNvPr>
            <p:cNvSpPr txBox="1"/>
            <p:nvPr/>
          </p:nvSpPr>
          <p:spPr>
            <a:xfrm>
              <a:off x="3591963" y="4650247"/>
              <a:ext cx="5008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1600" dirty="0">
                  <a:latin typeface="Round Style Deco" panose="02020505020404060204" pitchFamily="18" charset="0"/>
                </a:rPr>
                <a:t>BY ROBIN BEANLAND &amp; GRAEME NORGATE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E445EA38-5B19-DFE3-C6ED-E35AC69584FB}"/>
              </a:ext>
            </a:extLst>
          </p:cNvPr>
          <p:cNvGrpSpPr/>
          <p:nvPr/>
        </p:nvGrpSpPr>
        <p:grpSpPr>
          <a:xfrm>
            <a:off x="809817" y="1497432"/>
            <a:ext cx="5008102" cy="758032"/>
            <a:chOff x="3591955" y="1920243"/>
            <a:chExt cx="5008102" cy="1162925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C8F6FF55-47F0-7703-E166-88B38987CBBC}"/>
                </a:ext>
              </a:extLst>
            </p:cNvPr>
            <p:cNvSpPr txBox="1"/>
            <p:nvPr/>
          </p:nvSpPr>
          <p:spPr>
            <a:xfrm>
              <a:off x="3644054" y="1920243"/>
              <a:ext cx="4903908" cy="5666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dirty="0">
                  <a:latin typeface="Round Style Deco" panose="02020505020404060204" pitchFamily="18" charset="0"/>
                </a:rPr>
                <a:t>THE INSTINCT (FROM KILLER INSTINCT)</a:t>
              </a: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A4FADA1E-197B-3B29-BCC6-81B4ED4AAA57}"/>
                </a:ext>
              </a:extLst>
            </p:cNvPr>
            <p:cNvSpPr txBox="1"/>
            <p:nvPr/>
          </p:nvSpPr>
          <p:spPr>
            <a:xfrm>
              <a:off x="3591955" y="2563780"/>
              <a:ext cx="5008102" cy="519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1600" dirty="0">
                  <a:latin typeface="Round Style Deco" panose="02020505020404060204" pitchFamily="18" charset="0"/>
                </a:rPr>
                <a:t>BY ROBIN BEANLAND &amp; GRAEME NORGATE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D724A633-3665-081E-419C-1B69BBAB142B}"/>
              </a:ext>
            </a:extLst>
          </p:cNvPr>
          <p:cNvGrpSpPr/>
          <p:nvPr/>
        </p:nvGrpSpPr>
        <p:grpSpPr>
          <a:xfrm>
            <a:off x="318497" y="5345144"/>
            <a:ext cx="5990743" cy="752534"/>
            <a:chOff x="3100644" y="1920243"/>
            <a:chExt cx="5990743" cy="752534"/>
          </a:xfrm>
        </p:grpSpPr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CA1F031F-B2B5-9FAB-001D-5784274FD3CC}"/>
                </a:ext>
              </a:extLst>
            </p:cNvPr>
            <p:cNvSpPr txBox="1"/>
            <p:nvPr/>
          </p:nvSpPr>
          <p:spPr>
            <a:xfrm>
              <a:off x="3100644" y="1920243"/>
              <a:ext cx="5990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dirty="0">
                  <a:latin typeface="Round Style Deco" panose="02020505020404060204" pitchFamily="18" charset="0"/>
                </a:rPr>
                <a:t>DEATH STRANDING (FROM DEATH STRANDING)</a:t>
              </a: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5D19436E-5E2E-1A9F-4E09-2E4609A3CC48}"/>
                </a:ext>
              </a:extLst>
            </p:cNvPr>
            <p:cNvSpPr txBox="1"/>
            <p:nvPr/>
          </p:nvSpPr>
          <p:spPr>
            <a:xfrm>
              <a:off x="5217409" y="2334223"/>
              <a:ext cx="17572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1600" dirty="0">
                  <a:latin typeface="Round Style Deco" panose="02020505020404060204" pitchFamily="18" charset="0"/>
                </a:rPr>
                <a:t>BY CHVRCHES</a:t>
              </a:r>
            </a:p>
          </p:txBody>
        </p:sp>
      </p:grpSp>
      <p:grpSp>
        <p:nvGrpSpPr>
          <p:cNvPr id="6" name="Grupo 5">
            <a:extLst>
              <a:ext uri="{FF2B5EF4-FFF2-40B4-BE49-F238E27FC236}">
                <a16:creationId xmlns:a16="http://schemas.microsoft.com/office/drawing/2014/main" id="{F5164A6B-410E-D574-33C5-F159D48FEB2F}"/>
              </a:ext>
            </a:extLst>
          </p:cNvPr>
          <p:cNvGrpSpPr/>
          <p:nvPr/>
        </p:nvGrpSpPr>
        <p:grpSpPr>
          <a:xfrm>
            <a:off x="122129" y="3615638"/>
            <a:ext cx="6383479" cy="752534"/>
            <a:chOff x="2904279" y="4236267"/>
            <a:chExt cx="6383479" cy="752534"/>
          </a:xfrm>
        </p:grpSpPr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FA228D52-F467-2753-DA67-4101023EB952}"/>
                </a:ext>
              </a:extLst>
            </p:cNvPr>
            <p:cNvSpPr txBox="1"/>
            <p:nvPr/>
          </p:nvSpPr>
          <p:spPr>
            <a:xfrm>
              <a:off x="2904279" y="4236267"/>
              <a:ext cx="63834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dirty="0">
                  <a:latin typeface="Round Style Deco" panose="02020505020404060204" pitchFamily="18" charset="0"/>
                </a:rPr>
                <a:t>NORFAIR (RIDLEY’S LAIR) (FROM SUPER METROID)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46CC1692-52E8-7CAB-F000-FFB2C81AC758}"/>
                </a:ext>
              </a:extLst>
            </p:cNvPr>
            <p:cNvSpPr txBox="1"/>
            <p:nvPr/>
          </p:nvSpPr>
          <p:spPr>
            <a:xfrm>
              <a:off x="4770171" y="4650247"/>
              <a:ext cx="26516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1600" dirty="0">
                  <a:latin typeface="Round Style Deco" panose="02020505020404060204" pitchFamily="18" charset="0"/>
                </a:rPr>
                <a:t>BY KENJI YAMAMOTO</a:t>
              </a: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3950AE03-77CB-3260-FBC8-EF869971CC87}"/>
              </a:ext>
            </a:extLst>
          </p:cNvPr>
          <p:cNvGrpSpPr/>
          <p:nvPr/>
        </p:nvGrpSpPr>
        <p:grpSpPr>
          <a:xfrm>
            <a:off x="6029058" y="4375107"/>
            <a:ext cx="6051657" cy="752534"/>
            <a:chOff x="3070193" y="4236267"/>
            <a:chExt cx="6051657" cy="752534"/>
          </a:xfrm>
        </p:grpSpPr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E9EBFF9E-0598-765C-D991-F5520628608A}"/>
                </a:ext>
              </a:extLst>
            </p:cNvPr>
            <p:cNvSpPr txBox="1"/>
            <p:nvPr/>
          </p:nvSpPr>
          <p:spPr>
            <a:xfrm>
              <a:off x="3070193" y="4236267"/>
              <a:ext cx="60516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dirty="0">
                  <a:latin typeface="Round Style Deco" panose="02020505020404060204" pitchFamily="18" charset="0"/>
                </a:rPr>
                <a:t>TECHNO SYNDROME (FROM MORTAL KOMBAT)</a:t>
              </a:r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A04562D7-786B-CB44-EB80-41128E5C05C6}"/>
                </a:ext>
              </a:extLst>
            </p:cNvPr>
            <p:cNvSpPr txBox="1"/>
            <p:nvPr/>
          </p:nvSpPr>
          <p:spPr>
            <a:xfrm>
              <a:off x="4004736" y="4650247"/>
              <a:ext cx="41825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1600" dirty="0">
                  <a:latin typeface="Round Style Deco" panose="02020505020404060204" pitchFamily="18" charset="0"/>
                </a:rPr>
                <a:t>BY AUSTIN JONS &amp; THE IMMORTALS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73339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15000">
        <p15:prstTrans prst="fracture"/>
      </p:transition>
    </mc:Choice>
    <mc:Fallback xmlns=""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50"/>
                            </p:stCondLst>
                            <p:childTnLst>
                              <p:par>
                                <p:cTn id="57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422</Words>
  <Application>Microsoft Office PowerPoint</Application>
  <PresentationFormat>Panorámica</PresentationFormat>
  <Paragraphs>114</Paragraphs>
  <Slides>15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Round Style Deco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Ruben Dario Hernandez Mendo</dc:creator>
  <cp:lastModifiedBy>Ruben Dario Hernandez Mendo</cp:lastModifiedBy>
  <cp:revision>68</cp:revision>
  <dcterms:created xsi:type="dcterms:W3CDTF">2023-11-29T12:33:01Z</dcterms:created>
  <dcterms:modified xsi:type="dcterms:W3CDTF">2023-12-02T13:57:54Z</dcterms:modified>
</cp:coreProperties>
</file>

<file path=docProps/thumbnail.jpeg>
</file>